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DA7-165B-4334-AEA2-2509E6E890E5}" type="datetimeFigureOut">
              <a:rPr lang="pl-PL" smtClean="0"/>
              <a:pPr/>
              <a:t>2017-11-13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22E9-E205-4D8B-923C-A3C8748AEE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DA7-165B-4334-AEA2-2509E6E890E5}" type="datetimeFigureOut">
              <a:rPr lang="pl-PL" smtClean="0"/>
              <a:pPr/>
              <a:t>2017-11-13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22E9-E205-4D8B-923C-A3C8748AEE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DA7-165B-4334-AEA2-2509E6E890E5}" type="datetimeFigureOut">
              <a:rPr lang="pl-PL" smtClean="0"/>
              <a:pPr/>
              <a:t>2017-11-13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22E9-E205-4D8B-923C-A3C8748AEE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DA7-165B-4334-AEA2-2509E6E890E5}" type="datetimeFigureOut">
              <a:rPr lang="pl-PL" smtClean="0"/>
              <a:pPr/>
              <a:t>2017-11-13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22E9-E205-4D8B-923C-A3C8748AEE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DA7-165B-4334-AEA2-2509E6E890E5}" type="datetimeFigureOut">
              <a:rPr lang="pl-PL" smtClean="0"/>
              <a:pPr/>
              <a:t>2017-11-13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22E9-E205-4D8B-923C-A3C8748AEE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DA7-165B-4334-AEA2-2509E6E890E5}" type="datetimeFigureOut">
              <a:rPr lang="pl-PL" smtClean="0"/>
              <a:pPr/>
              <a:t>2017-11-13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22E9-E205-4D8B-923C-A3C8748AEE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DA7-165B-4334-AEA2-2509E6E890E5}" type="datetimeFigureOut">
              <a:rPr lang="pl-PL" smtClean="0"/>
              <a:pPr/>
              <a:t>2017-11-13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22E9-E205-4D8B-923C-A3C8748AEE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DA7-165B-4334-AEA2-2509E6E890E5}" type="datetimeFigureOut">
              <a:rPr lang="pl-PL" smtClean="0"/>
              <a:pPr/>
              <a:t>2017-11-13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22E9-E205-4D8B-923C-A3C8748AEE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DA7-165B-4334-AEA2-2509E6E890E5}" type="datetimeFigureOut">
              <a:rPr lang="pl-PL" smtClean="0"/>
              <a:pPr/>
              <a:t>2017-11-13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22E9-E205-4D8B-923C-A3C8748AEE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DA7-165B-4334-AEA2-2509E6E890E5}" type="datetimeFigureOut">
              <a:rPr lang="pl-PL" smtClean="0"/>
              <a:pPr/>
              <a:t>2017-11-13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22E9-E205-4D8B-923C-A3C8748AEE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8DA7-165B-4334-AEA2-2509E6E890E5}" type="datetimeFigureOut">
              <a:rPr lang="pl-PL" smtClean="0"/>
              <a:pPr/>
              <a:t>2017-11-13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C922E9-E205-4D8B-923C-A3C8748AEEA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F38DA7-165B-4334-AEA2-2509E6E890E5}" type="datetimeFigureOut">
              <a:rPr lang="pl-PL" smtClean="0"/>
              <a:pPr/>
              <a:t>2017-11-13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C922E9-E205-4D8B-923C-A3C8748AEEA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Power w Londynie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Agnieszka </a:t>
            </a:r>
            <a:r>
              <a:rPr lang="pl-PL" dirty="0" err="1" smtClean="0"/>
              <a:t>Łagodowska</a:t>
            </a:r>
            <a:endParaRPr lang="pl-PL" dirty="0" smtClean="0"/>
          </a:p>
          <a:p>
            <a:r>
              <a:rPr lang="pl-PL" dirty="0" smtClean="0"/>
              <a:t>Anita Mikucka-Moczek</a:t>
            </a:r>
          </a:p>
          <a:p>
            <a:r>
              <a:rPr lang="pl-PL" dirty="0" smtClean="0"/>
              <a:t>Magdalena Stokowska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Wylot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402832" cy="4654117"/>
          </a:xfrm>
        </p:spPr>
        <p:txBody>
          <a:bodyPr/>
          <a:lstStyle/>
          <a:p>
            <a:r>
              <a:rPr lang="pl-PL" dirty="0" smtClean="0"/>
              <a:t>Zapomniany </a:t>
            </a:r>
            <a:r>
              <a:rPr lang="pl-PL" dirty="0" smtClean="0"/>
              <a:t>telefon</a:t>
            </a:r>
          </a:p>
        </p:txBody>
      </p:sp>
      <p:sp>
        <p:nvSpPr>
          <p:cNvPr id="1026" name="AutoShape 2" descr="Znalezione obrazy dla zapytania smartfony"/>
          <p:cNvSpPr>
            <a:spLocks noGrp="1" noChangeAspect="1" noChangeArrowheads="1"/>
          </p:cNvSpPr>
          <p:nvPr>
            <p:ph sz="half" idx="2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1027" name="Picture 3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484784"/>
            <a:ext cx="493204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Przylot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Zapewniony transfer dla </a:t>
            </a:r>
            <a:r>
              <a:rPr lang="pl-PL" dirty="0" smtClean="0"/>
              <a:t>VIP czyli czekamy na kierowcę</a:t>
            </a:r>
            <a:endParaRPr lang="pl-PL" dirty="0"/>
          </a:p>
        </p:txBody>
      </p:sp>
      <p:pic>
        <p:nvPicPr>
          <p:cNvPr id="5" name="Symbol zastępczy zawartości 4" descr="ub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130554" y="2996952"/>
            <a:ext cx="5176957" cy="290879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Urbanest</a:t>
            </a:r>
            <a:r>
              <a:rPr lang="pl-PL" dirty="0" smtClean="0"/>
              <a:t> – akademik marzeń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Pokoje</a:t>
            </a:r>
          </a:p>
          <a:p>
            <a:r>
              <a:rPr lang="pl-PL" dirty="0" smtClean="0"/>
              <a:t>Walka o czajnik</a:t>
            </a:r>
            <a:endParaRPr lang="pl-PL" dirty="0" smtClean="0"/>
          </a:p>
          <a:p>
            <a:r>
              <a:rPr lang="pl-PL" dirty="0" smtClean="0"/>
              <a:t>Nocne nie-Polaków </a:t>
            </a:r>
            <a:r>
              <a:rPr lang="pl-PL" dirty="0" smtClean="0"/>
              <a:t>rozmowy</a:t>
            </a:r>
            <a:endParaRPr lang="pl-PL" dirty="0"/>
          </a:p>
        </p:txBody>
      </p:sp>
      <p:pic>
        <p:nvPicPr>
          <p:cNvPr id="10" name="Symbol zastępczy zawartości 9" descr="Urbanest pokój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060848"/>
            <a:ext cx="4059535" cy="2701436"/>
          </a:xfrm>
        </p:spPr>
      </p:pic>
      <p:pic>
        <p:nvPicPr>
          <p:cNvPr id="11" name="Obraz 10" descr="urban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077072"/>
            <a:ext cx="4536504" cy="25279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lekc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725144"/>
            <a:ext cx="2619375" cy="174307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Kaplan – nasza szkoła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samym centrum miasta</a:t>
            </a:r>
          </a:p>
          <a:p>
            <a:r>
              <a:rPr lang="pl-PL" dirty="0" smtClean="0"/>
              <a:t>Nauczyciele</a:t>
            </a:r>
          </a:p>
          <a:p>
            <a:r>
              <a:rPr lang="pl-PL" dirty="0" smtClean="0"/>
              <a:t>Oferta</a:t>
            </a:r>
          </a:p>
          <a:p>
            <a:r>
              <a:rPr lang="pl-PL" dirty="0" smtClean="0"/>
              <a:t>Uczniowie z całego świata</a:t>
            </a:r>
          </a:p>
          <a:p>
            <a:endParaRPr lang="pl-PL" dirty="0"/>
          </a:p>
        </p:txBody>
      </p:sp>
      <p:pic>
        <p:nvPicPr>
          <p:cNvPr id="5" name="Symbol zastępczy zawartości 4" descr="kaplan-london-center_tcm55-1834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91760" y="1457642"/>
            <a:ext cx="3006759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Zwiedzamy Londyn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British </a:t>
            </a:r>
            <a:r>
              <a:rPr lang="pl-PL" dirty="0" err="1" smtClean="0"/>
              <a:t>Museum</a:t>
            </a:r>
            <a:endParaRPr lang="pl-PL" dirty="0" smtClean="0"/>
          </a:p>
          <a:p>
            <a:r>
              <a:rPr lang="pl-PL" dirty="0" smtClean="0"/>
              <a:t>National British </a:t>
            </a:r>
            <a:r>
              <a:rPr lang="pl-PL" dirty="0" err="1" smtClean="0"/>
              <a:t>Gallery</a:t>
            </a:r>
            <a:endParaRPr lang="pl-PL" dirty="0" smtClean="0"/>
          </a:p>
          <a:p>
            <a:r>
              <a:rPr lang="pl-PL" dirty="0" smtClean="0"/>
              <a:t>Shakespeare </a:t>
            </a:r>
            <a:r>
              <a:rPr lang="pl-PL" dirty="0" err="1" smtClean="0"/>
              <a:t>Theatre</a:t>
            </a:r>
            <a:endParaRPr lang="pl-PL" dirty="0" smtClean="0"/>
          </a:p>
          <a:p>
            <a:r>
              <a:rPr lang="pl-PL" dirty="0" smtClean="0"/>
              <a:t>Tower</a:t>
            </a:r>
          </a:p>
          <a:p>
            <a:r>
              <a:rPr lang="pl-PL" dirty="0" smtClean="0"/>
              <a:t>Westminster </a:t>
            </a:r>
            <a:r>
              <a:rPr lang="pl-PL" dirty="0" err="1" smtClean="0"/>
              <a:t>Abbey</a:t>
            </a:r>
            <a:endParaRPr lang="pl-PL" dirty="0" smtClean="0"/>
          </a:p>
          <a:p>
            <a:r>
              <a:rPr lang="pl-PL" dirty="0" smtClean="0"/>
              <a:t>Buckingham </a:t>
            </a:r>
            <a:r>
              <a:rPr lang="pl-PL" dirty="0" err="1" smtClean="0"/>
              <a:t>Palace</a:t>
            </a:r>
            <a:endParaRPr lang="pl-PL" dirty="0" smtClean="0"/>
          </a:p>
          <a:p>
            <a:r>
              <a:rPr lang="pl-PL" dirty="0" smtClean="0"/>
              <a:t>Baker Street</a:t>
            </a:r>
          </a:p>
          <a:p>
            <a:r>
              <a:rPr lang="pl-PL" dirty="0" err="1" smtClean="0"/>
              <a:t>Camnden</a:t>
            </a:r>
            <a:r>
              <a:rPr lang="pl-PL" dirty="0" smtClean="0"/>
              <a:t> Town</a:t>
            </a:r>
          </a:p>
          <a:p>
            <a:r>
              <a:rPr lang="pl-PL" dirty="0" err="1" smtClean="0"/>
              <a:t>Soho</a:t>
            </a:r>
            <a:endParaRPr lang="pl-PL" dirty="0" smtClean="0"/>
          </a:p>
          <a:p>
            <a:r>
              <a:rPr lang="pl-PL" dirty="0" smtClean="0"/>
              <a:t>I wiele innych miejsc</a:t>
            </a:r>
          </a:p>
        </p:txBody>
      </p:sp>
      <p:pic>
        <p:nvPicPr>
          <p:cNvPr id="13" name="Symbol zastępczy zawartości 12" descr="camd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868144" y="4653136"/>
            <a:ext cx="2619375" cy="1743075"/>
          </a:xfrm>
        </p:spPr>
      </p:pic>
      <p:pic>
        <p:nvPicPr>
          <p:cNvPr id="14" name="Obraz 13" descr="soh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700808"/>
            <a:ext cx="2619375" cy="1743075"/>
          </a:xfrm>
          <a:prstGeom prst="rect">
            <a:avLst/>
          </a:prstGeom>
        </p:spPr>
      </p:pic>
      <p:pic>
        <p:nvPicPr>
          <p:cNvPr id="15" name="Obraz 14" descr="tow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3284984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bat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2060848"/>
            <a:ext cx="3519184" cy="2193293"/>
          </a:xfrm>
        </p:spPr>
      </p:pic>
      <p:pic>
        <p:nvPicPr>
          <p:cNvPr id="6" name="Obraz 5" descr="stonehan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70984" y="4690559"/>
            <a:ext cx="2661456" cy="1330729"/>
          </a:xfrm>
          <a:prstGeom prst="rect">
            <a:avLst/>
          </a:prstGeom>
        </p:spPr>
      </p:pic>
      <p:pic>
        <p:nvPicPr>
          <p:cNvPr id="7" name="Obraz 6" descr="śwink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2874" y="4816084"/>
            <a:ext cx="3269313" cy="183898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Zwiedzamy okolice Londynu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err="1" smtClean="0"/>
              <a:t>Stonehange</a:t>
            </a:r>
            <a:endParaRPr lang="pl-PL" dirty="0" smtClean="0"/>
          </a:p>
          <a:p>
            <a:r>
              <a:rPr lang="pl-PL" dirty="0" smtClean="0"/>
              <a:t>Bath</a:t>
            </a:r>
          </a:p>
          <a:p>
            <a:r>
              <a:rPr lang="pl-PL" dirty="0" smtClean="0"/>
              <a:t>Okolice Londynu z okien autokaru</a:t>
            </a:r>
          </a:p>
          <a:p>
            <a:r>
              <a:rPr lang="pl-PL" dirty="0" smtClean="0"/>
              <a:t>Hodowla szczęśliwych świnek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Powroty również bywają miłe.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Tym razem bez sensacji? </a:t>
            </a:r>
          </a:p>
          <a:p>
            <a:endParaRPr lang="pl-PL" dirty="0" smtClean="0">
              <a:sym typeface="Wingdings" pitchFamily="2" charset="2"/>
            </a:endParaRPr>
          </a:p>
          <a:p>
            <a:endParaRPr lang="pl-PL" dirty="0" smtClean="0">
              <a:sym typeface="Wingdings" pitchFamily="2" charset="2"/>
            </a:endParaRPr>
          </a:p>
          <a:p>
            <a:endParaRPr lang="pl-PL" dirty="0" smtClean="0">
              <a:sym typeface="Wingdings" pitchFamily="2" charset="2"/>
            </a:endParaRPr>
          </a:p>
          <a:p>
            <a:pPr>
              <a:buNone/>
            </a:pPr>
            <a:r>
              <a:rPr lang="pl-PL" sz="6000" dirty="0" smtClean="0">
                <a:sym typeface="Wingdings" pitchFamily="2" charset="2"/>
              </a:rPr>
              <a:t></a:t>
            </a:r>
            <a:endParaRPr lang="pl-PL" sz="6000" dirty="0"/>
          </a:p>
        </p:txBody>
      </p:sp>
      <p:pic>
        <p:nvPicPr>
          <p:cNvPr id="5" name="Symbol zastępczy zawartości 4" descr="wizz-ai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451860"/>
            <a:ext cx="5256584" cy="300274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</TotalTime>
  <Words>94</Words>
  <Application>Microsoft Office PowerPoint</Application>
  <PresentationFormat>Pokaz na ekranie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Przepływ</vt:lpstr>
      <vt:lpstr>Power w Londynie</vt:lpstr>
      <vt:lpstr>Wylot</vt:lpstr>
      <vt:lpstr>Przylot</vt:lpstr>
      <vt:lpstr>Urbanest – akademik marzeń </vt:lpstr>
      <vt:lpstr>Kaplan – nasza szkoła</vt:lpstr>
      <vt:lpstr>Zwiedzamy Londyn</vt:lpstr>
      <vt:lpstr>Zwiedzamy okolice Londynu</vt:lpstr>
      <vt:lpstr>Powroty również bywają miłe.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w Londynie</dc:title>
  <dc:creator>USER</dc:creator>
  <cp:lastModifiedBy>USER</cp:lastModifiedBy>
  <cp:revision>30</cp:revision>
  <dcterms:created xsi:type="dcterms:W3CDTF">2017-11-09T07:35:10Z</dcterms:created>
  <dcterms:modified xsi:type="dcterms:W3CDTF">2017-11-13T08:04:22Z</dcterms:modified>
</cp:coreProperties>
</file>